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67" r:id="rId6"/>
    <p:sldId id="268" r:id="rId7"/>
    <p:sldId id="280" r:id="rId8"/>
    <p:sldId id="269" r:id="rId9"/>
    <p:sldId id="270" r:id="rId10"/>
    <p:sldId id="271" r:id="rId11"/>
    <p:sldId id="272" r:id="rId12"/>
    <p:sldId id="273" r:id="rId13"/>
    <p:sldId id="274" r:id="rId14"/>
    <p:sldId id="276" r:id="rId15"/>
    <p:sldId id="277" r:id="rId16"/>
    <p:sldId id="27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800C" panose="020B0906030303020204" charset="0"/>
      <p:bold r:id="rId23"/>
    </p:embeddedFont>
    <p:embeddedFont>
      <p:font typeface="SamsungOne 450C" panose="020B0506030303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85499" autoAdjust="0"/>
  </p:normalViewPr>
  <p:slideViewPr>
    <p:cSldViewPr snapToGrid="0">
      <p:cViewPr varScale="1">
        <p:scale>
          <a:sx n="99" d="100"/>
          <a:sy n="99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21.12.2024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21.12.2024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21.12.2024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3461-93CB-88C6-70CB-BA2B4DC2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964" y="2091569"/>
            <a:ext cx="12298261" cy="1126370"/>
          </a:xfrm>
        </p:spPr>
        <p:txBody>
          <a:bodyPr/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6BF1D9-2EAE-9B8A-E97B-1EB4F5B13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166" y="3514290"/>
            <a:ext cx="9144000" cy="417409"/>
          </a:xfrm>
        </p:spPr>
        <p:txBody>
          <a:bodyPr>
            <a:noAutofit/>
          </a:bodyPr>
          <a:lstStyle/>
          <a:p>
            <a:r>
              <a:rPr lang="ru-RU" sz="2800" dirty="0"/>
              <a:t>Приложение по </a:t>
            </a:r>
            <a:r>
              <a:rPr lang="ru-RU" sz="2800" dirty="0" smtClean="0"/>
              <a:t>управлению задачами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0E72-14A7-4C38-C0DF-649BFA0D69B4}"/>
              </a:ext>
            </a:extLst>
          </p:cNvPr>
          <p:cNvSpPr txBox="1"/>
          <p:nvPr/>
        </p:nvSpPr>
        <p:spPr>
          <a:xfrm>
            <a:off x="1895912" y="4228051"/>
            <a:ext cx="50000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Город</a:t>
            </a:r>
            <a:r>
              <a:rPr lang="en-US" dirty="0"/>
              <a:t>: </a:t>
            </a:r>
            <a:r>
              <a:rPr lang="ru-RU" dirty="0"/>
              <a:t>Челябинск</a:t>
            </a:r>
          </a:p>
          <a:p>
            <a:r>
              <a:rPr lang="ru-RU" dirty="0"/>
              <a:t>Площадка</a:t>
            </a:r>
            <a:r>
              <a:rPr lang="en-US" dirty="0"/>
              <a:t>: </a:t>
            </a:r>
            <a:r>
              <a:rPr lang="ru-RU" dirty="0"/>
              <a:t>ЮУрГУ</a:t>
            </a:r>
          </a:p>
          <a:p>
            <a:r>
              <a:rPr lang="ru-RU" dirty="0"/>
              <a:t>Автор</a:t>
            </a:r>
            <a:r>
              <a:rPr lang="en-US" dirty="0"/>
              <a:t>: </a:t>
            </a:r>
            <a:r>
              <a:rPr lang="ru-RU" dirty="0" err="1" smtClean="0"/>
              <a:t>Шабатин</a:t>
            </a:r>
            <a:r>
              <a:rPr lang="ru-RU" dirty="0" smtClean="0"/>
              <a:t> Михаил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Валиулин</a:t>
            </a:r>
            <a:r>
              <a:rPr lang="ru-RU" dirty="0"/>
              <a:t> Александр Артурович</a:t>
            </a:r>
          </a:p>
          <a:p>
            <a:r>
              <a:rPr lang="ru-RU" dirty="0"/>
              <a:t>Дата</a:t>
            </a:r>
            <a:r>
              <a:rPr lang="en-US" dirty="0"/>
              <a:t>: </a:t>
            </a:r>
            <a:r>
              <a:rPr lang="ru-RU" dirty="0" smtClean="0"/>
              <a:t>25.12.24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8AED19-E3F1-F7AE-706C-01E792AC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08E0373-7827-2708-A233-9772EC2F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</a:t>
            </a:r>
            <a:r>
              <a:rPr lang="ru-RU" dirty="0"/>
              <a:t>работы</a:t>
            </a:r>
            <a:r>
              <a:rPr lang="en-US" dirty="0"/>
              <a:t>: </a:t>
            </a:r>
            <a:r>
              <a:rPr lang="ru-RU" dirty="0" smtClean="0"/>
              <a:t>отметить задачу как решенную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9" y="1064025"/>
            <a:ext cx="2491905" cy="55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38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90B4A5-86FB-0CF3-746F-05A7C38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126AFE-0666-567E-CC8A-6B7A8A2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2" y="1612585"/>
            <a:ext cx="2911490" cy="43544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52" y="2674811"/>
            <a:ext cx="3382115" cy="1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 библиотеки и 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FEE33-BEF9-71EF-B09D-E1B37E40401A}"/>
              </a:ext>
            </a:extLst>
          </p:cNvPr>
          <p:cNvSpPr txBox="1"/>
          <p:nvPr/>
        </p:nvSpPr>
        <p:spPr>
          <a:xfrm>
            <a:off x="488593" y="3380061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Room –</a:t>
            </a:r>
            <a:r>
              <a:rPr lang="ru-RU" sz="2400" dirty="0" smtClean="0"/>
              <a:t> библиотека для работы с базой данных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23" y="1837793"/>
            <a:ext cx="3087755" cy="35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36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DC6A-EF95-0BEE-1473-35E848D76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999" y="2781700"/>
            <a:ext cx="9144000" cy="96750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AB388-EBC7-F936-C5AD-32AE8079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52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46B8-2D9F-FD18-2BA2-63C6F0F48AEF}"/>
              </a:ext>
            </a:extLst>
          </p:cNvPr>
          <p:cNvSpPr txBox="1"/>
          <p:nvPr/>
        </p:nvSpPr>
        <p:spPr>
          <a:xfrm>
            <a:off x="4781724" y="2692866"/>
            <a:ext cx="192873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6000" dirty="0">
                <a:latin typeface="+mj-lt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294069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511D-21E0-28FC-EF20-EE616E079850}"/>
              </a:ext>
            </a:extLst>
          </p:cNvPr>
          <p:cNvSpPr txBox="1"/>
          <p:nvPr/>
        </p:nvSpPr>
        <p:spPr>
          <a:xfrm>
            <a:off x="779902" y="1702965"/>
            <a:ext cx="8330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текущих задач (все, решенные, активные)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осуществить поиск задач по имени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добавить задачу (название, срок завершения)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изменить задачу (название, срок завершения</a:t>
            </a:r>
            <a:r>
              <a:rPr lang="ru-RU" sz="2400" dirty="0" smtClean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удалить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отметить задачу как решенную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86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143" y="1377805"/>
            <a:ext cx="9347921" cy="465654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83063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E7E331-4A4F-842D-7DED-3552FD1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C27077-55C4-8B24-F5AD-9571E18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просмотр задач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79" y="1055802"/>
            <a:ext cx="2570553" cy="5535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2" y="1055802"/>
            <a:ext cx="2536378" cy="5535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46" y="1055802"/>
            <a:ext cx="2549726" cy="55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9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091884-3BFD-F029-81FF-0145F48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17C79-46A0-435D-698A-E666A11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поиск задач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58" y="1119877"/>
            <a:ext cx="2361746" cy="518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3" y="1119877"/>
            <a:ext cx="2382444" cy="5176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3" y="1119877"/>
            <a:ext cx="2336018" cy="5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6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7C8DF-F1D1-D994-8CF9-E3C2FC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DF2796-726A-2A00-8F1C-4338637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создание задачи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51" y="1205344"/>
            <a:ext cx="2447554" cy="53132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66" y="1205345"/>
            <a:ext cx="2432428" cy="53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18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72F9EE-9ADB-D2D0-D7A4-D091DCD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9F74F4-9160-ECEA-FFCF-4A857C9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изменение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84" y="1115191"/>
            <a:ext cx="2393427" cy="51817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690" y="1115191"/>
            <a:ext cx="2371422" cy="518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5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0BBA7-A476-BD4F-8984-FD7C9442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A2CCE6-E140-998B-432D-B648047E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/>
              <a:t>написание отзыва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737" y="1112440"/>
            <a:ext cx="2441911" cy="5426471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65" y="1112440"/>
            <a:ext cx="2441912" cy="542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133</Words>
  <Application>Microsoft Office PowerPoint</Application>
  <PresentationFormat>Широкоэкранный</PresentationFormat>
  <Paragraphs>37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Arial</vt:lpstr>
      <vt:lpstr>Calibri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Индивидуальный проект</vt:lpstr>
      <vt:lpstr>Презентация PowerPoint</vt:lpstr>
      <vt:lpstr>Поставленные задачи:</vt:lpstr>
      <vt:lpstr>Use case Диаграмма</vt:lpstr>
      <vt:lpstr>Демонстрация работы: просмотр задач</vt:lpstr>
      <vt:lpstr>Демонстрация работы: поиск задач</vt:lpstr>
      <vt:lpstr>Демонстрация работы: создание задачи</vt:lpstr>
      <vt:lpstr>Демонстрация работы: изменение задачи</vt:lpstr>
      <vt:lpstr>Демонстрация работы: написание отзыва</vt:lpstr>
      <vt:lpstr>Демонстрация работы: отметить задачу как решенную</vt:lpstr>
      <vt:lpstr>Структура</vt:lpstr>
      <vt:lpstr>Сторонние библиотеки и фреймворки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Michael</cp:lastModifiedBy>
  <cp:revision>47</cp:revision>
  <dcterms:created xsi:type="dcterms:W3CDTF">2020-05-25T08:37:09Z</dcterms:created>
  <dcterms:modified xsi:type="dcterms:W3CDTF">2024-12-21T16:52:00Z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